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61" r:id="rId3"/>
    <p:sldId id="262" r:id="rId4"/>
    <p:sldId id="257" r:id="rId5"/>
    <p:sldId id="258" r:id="rId6"/>
    <p:sldId id="263" r:id="rId7"/>
    <p:sldId id="264" r:id="rId8"/>
    <p:sldId id="259" r:id="rId9"/>
    <p:sldId id="265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2250" y="-9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E118886E-A2FB-4382-B477-717EC8C0925A}" type="datetimeFigureOut">
              <a:rPr lang="en-US" smtClean="0"/>
              <a:t>02-Apr-18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D48CE4A2-9CB7-4067-99A3-518CC7DBC67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sabr.org/bioproj/topic/baseball-demographics-1947-201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16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accent2"/>
                </a:solidFill>
                <a:latin typeface="Trebuchet MS" pitchFamily="34" charset="0"/>
              </a:rPr>
              <a:t>BUSINESS OF SPORTS</a:t>
            </a:r>
            <a:endParaRPr lang="en-US" b="1" dirty="0">
              <a:solidFill>
                <a:schemeClr val="accent2"/>
              </a:solidFill>
              <a:latin typeface="Trebuchet MS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noFill/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Student's Name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solidFill>
                  <a:schemeClr val="accent2"/>
                </a:solidFill>
              </a:rPr>
              <a:t>Institution of Affiliation</a:t>
            </a:r>
          </a:p>
          <a:p>
            <a:pPr>
              <a:lnSpc>
                <a:spcPct val="2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74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>
                <a:latin typeface="Trebuchet MS" pitchFamily="34" charset="0"/>
              </a:rPr>
              <a:t>T</a:t>
            </a:r>
            <a:r>
              <a:rPr lang="en-US" dirty="0" smtClean="0">
                <a:latin typeface="Trebuchet MS" pitchFamily="34" charset="0"/>
              </a:rPr>
              <a:t>he rise of the Latino players 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rebuchet MS" pitchFamily="34" charset="0"/>
              </a:rPr>
              <a:t>The decline of African American players?</a:t>
            </a:r>
          </a:p>
          <a:p>
            <a:pPr>
              <a:lnSpc>
                <a:spcPct val="200000"/>
              </a:lnSpc>
            </a:pPr>
            <a:r>
              <a:rPr lang="en-US" dirty="0"/>
              <a:t>Baseball Demographics, 1947-2016</a:t>
            </a:r>
          </a:p>
          <a:p>
            <a:endParaRPr lang="en-US" dirty="0" smtClean="0">
              <a:latin typeface="Trebuchet MS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ebuchet MS" pitchFamily="34" charset="0"/>
              </a:rPr>
              <a:t>PURPOSE</a:t>
            </a:r>
            <a:endParaRPr lang="en-US" dirty="0">
              <a:latin typeface="Trebuchet MS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933057"/>
            <a:ext cx="7344816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4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dirty="0" smtClean="0"/>
              <a:t>Was there a reason for the decline of black American?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Was it the same for minority?</a:t>
            </a:r>
          </a:p>
          <a:p>
            <a:pPr>
              <a:lnSpc>
                <a:spcPct val="200000"/>
              </a:lnSpc>
            </a:pPr>
            <a:r>
              <a:rPr lang="en-US" dirty="0"/>
              <a:t>How does WAR come into </a:t>
            </a:r>
            <a:r>
              <a:rPr lang="en-US" dirty="0" smtClean="0"/>
              <a:t>play?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Data Set- </a:t>
            </a:r>
            <a:r>
              <a:rPr lang="en-US" dirty="0"/>
              <a:t>Baseball Demographics, 1947-2016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Research paper by </a:t>
            </a:r>
            <a:r>
              <a:rPr lang="en-US" dirty="0"/>
              <a:t>Mark Amour &amp;  Daniel Levitt’s </a:t>
            </a:r>
            <a:endParaRPr lang="en-US" dirty="0" smtClean="0"/>
          </a:p>
          <a:p>
            <a:pPr>
              <a:lnSpc>
                <a:spcPct val="200000"/>
              </a:lnSpc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ebuchet MS" pitchFamily="34" charset="0"/>
              </a:rPr>
              <a:t>CONT’</a:t>
            </a:r>
            <a:endParaRPr lang="en-US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801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85000" lnSpcReduction="10000"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Mark Amour &amp;  Daniel Levitt’s research 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Numerically defines the spread of integration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dirty="0">
                <a:latin typeface="Trebuchet MS" pitchFamily="34" charset="0"/>
              </a:rPr>
              <a:t>I</a:t>
            </a:r>
            <a:r>
              <a:rPr lang="en-US" dirty="0" smtClean="0">
                <a:latin typeface="Trebuchet MS" pitchFamily="34" charset="0"/>
              </a:rPr>
              <a:t>dentified </a:t>
            </a:r>
            <a:r>
              <a:rPr lang="en-US" dirty="0">
                <a:latin typeface="Trebuchet MS" pitchFamily="34" charset="0"/>
              </a:rPr>
              <a:t>players who played in the 1947-1986 period (40 years) </a:t>
            </a:r>
            <a:r>
              <a:rPr lang="en-US" dirty="0" smtClean="0">
                <a:latin typeface="Trebuchet MS" pitchFamily="34" charset="0"/>
              </a:rPr>
              <a:t> 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The decline of African American in major leagues  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Players who played  from 1947 -2016</a:t>
            </a:r>
          </a:p>
          <a:p>
            <a:pPr>
              <a:lnSpc>
                <a:spcPct val="200000"/>
              </a:lnSpc>
              <a:buFont typeface="Wingdings" pitchFamily="2" charset="2"/>
              <a:buChar char="q"/>
            </a:pPr>
            <a:endParaRPr lang="en-US" dirty="0">
              <a:latin typeface="Trebuchet M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rebuchet MS" pitchFamily="34" charset="0"/>
              </a:rPr>
              <a:t>Baseball Demographics 1947-2016</a:t>
            </a:r>
            <a:endParaRPr lang="en-US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474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70000" lnSpcReduction="20000"/>
          </a:bodyPr>
          <a:lstStyle/>
          <a:p>
            <a:pPr>
              <a:lnSpc>
                <a:spcPct val="21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The overall percentages of various demographics in baseball</a:t>
            </a:r>
          </a:p>
          <a:p>
            <a:pPr lvl="1">
              <a:lnSpc>
                <a:spcPct val="21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African American</a:t>
            </a:r>
          </a:p>
          <a:p>
            <a:pPr lvl="1">
              <a:lnSpc>
                <a:spcPct val="21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Latino</a:t>
            </a:r>
          </a:p>
          <a:p>
            <a:pPr lvl="1">
              <a:lnSpc>
                <a:spcPct val="21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Asian</a:t>
            </a:r>
          </a:p>
          <a:p>
            <a:pPr lvl="1">
              <a:lnSpc>
                <a:spcPct val="210000"/>
              </a:lnSpc>
              <a:buFont typeface="Wingdings" pitchFamily="2" charset="2"/>
              <a:buChar char="q"/>
            </a:pPr>
            <a:r>
              <a:rPr lang="en-US" dirty="0" smtClean="0">
                <a:latin typeface="Trebuchet MS" pitchFamily="34" charset="0"/>
              </a:rPr>
              <a:t>White</a:t>
            </a:r>
            <a:endParaRPr lang="en-US" dirty="0">
              <a:latin typeface="Trebuchet MS" pitchFamily="34" charset="0"/>
            </a:endParaRPr>
          </a:p>
          <a:p>
            <a:pPr marL="342900" lvl="1" indent="-342900">
              <a:lnSpc>
                <a:spcPct val="210000"/>
              </a:lnSpc>
              <a:buFont typeface="Wingdings" pitchFamily="2" charset="2"/>
              <a:buChar char="q"/>
            </a:pPr>
            <a:r>
              <a:rPr lang="en-US" sz="3200" dirty="0">
                <a:latin typeface="Trebuchet MS" pitchFamily="34" charset="0"/>
              </a:rPr>
              <a:t>Increase in prayer per team due to increase in pitchers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rebuchet MS" pitchFamily="34" charset="0"/>
              </a:rPr>
              <a:t>Lifting Color barrier</a:t>
            </a:r>
            <a:endParaRPr lang="en-US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13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721" y="2247900"/>
            <a:ext cx="5340558" cy="38782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492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694" y="2247900"/>
            <a:ext cx="5332611" cy="387826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6036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/>
          </a:bodyPr>
          <a:lstStyle/>
          <a:p>
            <a:pPr>
              <a:lnSpc>
                <a:spcPct val="200000"/>
              </a:lnSpc>
            </a:pPr>
            <a:r>
              <a:rPr lang="en-US" dirty="0" smtClean="0">
                <a:latin typeface="Trebuchet MS" pitchFamily="34" charset="0"/>
              </a:rPr>
              <a:t>Data presented since 1947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rebuchet MS" pitchFamily="34" charset="0"/>
              </a:rPr>
              <a:t>A steady increase up to 1970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rebuchet MS" pitchFamily="34" charset="0"/>
              </a:rPr>
              <a:t>Decline exacerbated by increased share of roster sports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rebuchet MS" pitchFamily="34" charset="0"/>
              </a:rPr>
              <a:t>Demand trend present at all position</a:t>
            </a:r>
          </a:p>
          <a:p>
            <a:pPr>
              <a:lnSpc>
                <a:spcPct val="200000"/>
              </a:lnSpc>
            </a:pPr>
            <a:r>
              <a:rPr lang="en-US" dirty="0" smtClean="0">
                <a:latin typeface="Trebuchet MS" pitchFamily="34" charset="0"/>
              </a:rPr>
              <a:t>Asians and Latinos also increased steadily</a:t>
            </a:r>
          </a:p>
          <a:p>
            <a:pPr>
              <a:lnSpc>
                <a:spcPct val="200000"/>
              </a:lnSpc>
            </a:pPr>
            <a:endParaRPr lang="en-US" dirty="0" smtClean="0">
              <a:latin typeface="Trebuchet MS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Trebuchet MS" pitchFamily="34" charset="0"/>
              </a:rPr>
              <a:t>Decline In African American Players</a:t>
            </a:r>
            <a:endParaRPr lang="en-US" dirty="0">
              <a:latin typeface="Trebuchet M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2973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creen Clippi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9247" y="2247900"/>
            <a:ext cx="5565506" cy="387826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915816" y="285293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whites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156176" y="429309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Latino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004048" y="494116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African American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211960" y="531050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Asians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7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i="1" dirty="0"/>
              <a:t>Baseball Demographics, 1947-2016 | Society for American Baseball Research</a:t>
            </a:r>
            <a:r>
              <a:rPr lang="en-US" dirty="0"/>
              <a:t>. (2018). </a:t>
            </a:r>
            <a:r>
              <a:rPr lang="en-US" i="1" dirty="0"/>
              <a:t>Sabr.org</a:t>
            </a:r>
            <a:r>
              <a:rPr lang="en-US" dirty="0"/>
              <a:t>. Retrieved 27 March 2018, from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sabr.org/bioproj/topic/baseball-demographics-1947-2012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47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190</TotalTime>
  <Words>175</Words>
  <Application>Microsoft Office PowerPoint</Application>
  <PresentationFormat>On-screen Show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Hardcover</vt:lpstr>
      <vt:lpstr>BUSINESS OF SPORTS</vt:lpstr>
      <vt:lpstr>PURPOSE</vt:lpstr>
      <vt:lpstr>CONT’</vt:lpstr>
      <vt:lpstr>Baseball Demographics 1947-2016</vt:lpstr>
      <vt:lpstr>Lifting Color barrier</vt:lpstr>
      <vt:lpstr>PowerPoint Presentation</vt:lpstr>
      <vt:lpstr>PowerPoint Presentation</vt:lpstr>
      <vt:lpstr>Decline In African American Players</vt:lpstr>
      <vt:lpstr>PowerPoint Presentation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of Sports</dc:title>
  <dc:creator>Simon</dc:creator>
  <cp:lastModifiedBy>Admin</cp:lastModifiedBy>
  <cp:revision>16</cp:revision>
  <dcterms:created xsi:type="dcterms:W3CDTF">2018-03-27T21:17:05Z</dcterms:created>
  <dcterms:modified xsi:type="dcterms:W3CDTF">2018-04-02T05:13:41Z</dcterms:modified>
</cp:coreProperties>
</file>